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84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04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56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73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95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16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65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80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68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64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20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290D-DBE8-4FCC-A7CE-8CF89E4666E7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BE96-DD10-403E-AF6F-9B7614ED9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86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Blessures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Door Joska de Kroon</a:t>
            </a:r>
          </a:p>
        </p:txBody>
      </p:sp>
    </p:spTree>
    <p:extLst>
      <p:ext uri="{BB962C8B-B14F-4D97-AF65-F5344CB8AC3E}">
        <p14:creationId xmlns:p14="http://schemas.microsoft.com/office/powerpoint/2010/main" val="229925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gaan we vandaag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sz="4000" dirty="0"/>
              <a:t>Blessures</a:t>
            </a:r>
          </a:p>
          <a:p>
            <a:r>
              <a:rPr lang="nl-NL" sz="4000" dirty="0"/>
              <a:t>Botbreuken</a:t>
            </a:r>
          </a:p>
          <a:p>
            <a:r>
              <a:rPr lang="nl-NL" sz="4000" dirty="0"/>
              <a:t>Voetbalknie</a:t>
            </a:r>
          </a:p>
          <a:p>
            <a:r>
              <a:rPr lang="nl-NL" sz="4000" dirty="0"/>
              <a:t>Kneuzing, verzwikking en ontwrichting</a:t>
            </a:r>
          </a:p>
        </p:txBody>
      </p:sp>
    </p:spTree>
    <p:extLst>
      <p:ext uri="{BB962C8B-B14F-4D97-AF65-F5344CB8AC3E}">
        <p14:creationId xmlns:p14="http://schemas.microsoft.com/office/powerpoint/2010/main" val="64100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53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812622"/>
            <a:ext cx="3026664" cy="2451597"/>
          </a:xfrm>
          <a:prstGeom prst="rect">
            <a:avLst/>
          </a:prstGeom>
          <a:effectLst/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3799028"/>
            <a:ext cx="3026663" cy="17630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nl-NL" dirty="0"/>
              <a:t>Blessures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600" y="2438400"/>
            <a:ext cx="7124700" cy="3785419"/>
          </a:xfrm>
        </p:spPr>
        <p:txBody>
          <a:bodyPr>
            <a:normAutofit/>
          </a:bodyPr>
          <a:lstStyle/>
          <a:p>
            <a:r>
              <a:rPr lang="nl-NL" sz="3000" dirty="0"/>
              <a:t>Ontstekingen van de aanhechtingsplaatsen</a:t>
            </a:r>
          </a:p>
          <a:p>
            <a:pPr marL="457200" lvl="1" indent="0">
              <a:buNone/>
            </a:pPr>
            <a:r>
              <a:rPr lang="nl-NL" sz="3000" dirty="0"/>
              <a:t>-Door overbelasting van de spieren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r>
              <a:rPr lang="nl-NL" sz="3000" dirty="0"/>
              <a:t>RSI: klachten die ontstaan door steeds dezelfde beweging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7877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röntgenfoto, persoon, stropdas&#10;&#10;Beschrijving is gegenereerd met hoge betrouwbaarhei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3" r="-2" b="18300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7" name="Afbeelding 6" descr="Afbeelding met röntgenfoto, binnen&#10;&#10;Beschrijving is gegenereerd met zeer hoge betrouwbaarhei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" b="4413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nl-NL" sz="4000" dirty="0"/>
              <a:t>Botbreuken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nl-NL" sz="2400" dirty="0"/>
              <a:t>Aantonen met </a:t>
            </a:r>
            <a:r>
              <a:rPr lang="nl-NL" sz="2400" dirty="0" err="1"/>
              <a:t>röntgenfotos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Gebruik van schroeven en platen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8148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tekst&#10;&#10;Beschrijving is gegenereerd met zeer hoge betrouwbaarhei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r="8731" b="4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10" name="Tijdelijke aanduiding voor inhoud 4" descr="Afbeelding met gras, buiten, persoon, man&#10;&#10;Beschrijving is gegenereerd met zeer hoge betrouwbaarhei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6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nl-NL" sz="4000" dirty="0"/>
              <a:t>Voetbalknie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2400" dirty="0" err="1"/>
              <a:t>Gescheurde</a:t>
            </a:r>
            <a:r>
              <a:rPr lang="en-US" sz="2400" dirty="0"/>
              <a:t> meniscus (</a:t>
            </a:r>
            <a:r>
              <a:rPr lang="en-US" sz="2400" dirty="0" err="1"/>
              <a:t>kraakbeen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210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13540"/>
          <a:stretch/>
        </p:blipFill>
        <p:spPr>
          <a:xfrm>
            <a:off x="7829551" y="2330867"/>
            <a:ext cx="4042410" cy="1863093"/>
          </a:xfrm>
          <a:prstGeom prst="rect">
            <a:avLst/>
          </a:prstGeom>
        </p:spPr>
      </p:pic>
      <p:pic>
        <p:nvPicPr>
          <p:cNvPr id="7" name="Afbeelding 6" descr="Afbeelding met persoon, man, telefoon, mobiele telefoon&#10;&#10;Beschrijving is gegenereerd met zeer hoge betrouwbaarhei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5" b="17703"/>
          <a:stretch/>
        </p:blipFill>
        <p:spPr>
          <a:xfrm>
            <a:off x="7829551" y="306910"/>
            <a:ext cx="4042409" cy="1863092"/>
          </a:xfrm>
          <a:prstGeom prst="rect">
            <a:avLst/>
          </a:prstGeom>
        </p:spPr>
      </p:pic>
      <p:pic>
        <p:nvPicPr>
          <p:cNvPr id="5" name="Afbeelding 4" descr="Afbeelding met röntgenfoto&#10;&#10;Beschrijving is gegenereerd met zeer hoge betrouwbaarhei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29875"/>
          <a:stretch/>
        </p:blipFill>
        <p:spPr>
          <a:xfrm>
            <a:off x="7829551" y="4354824"/>
            <a:ext cx="4042409" cy="189515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3900" y="685800"/>
            <a:ext cx="6629400" cy="50628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/>
              <a:t>KNEUZING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dirty="0"/>
              <a:t>	beschadiging van weefsel</a:t>
            </a:r>
          </a:p>
          <a:p>
            <a:pPr>
              <a:lnSpc>
                <a:spcPct val="80000"/>
              </a:lnSpc>
            </a:pPr>
            <a:endParaRPr lang="nl-NL" dirty="0"/>
          </a:p>
          <a:p>
            <a:pPr>
              <a:lnSpc>
                <a:spcPct val="80000"/>
              </a:lnSpc>
            </a:pPr>
            <a:endParaRPr lang="nl-NL" dirty="0"/>
          </a:p>
          <a:p>
            <a:pPr>
              <a:lnSpc>
                <a:spcPct val="80000"/>
              </a:lnSpc>
            </a:pPr>
            <a:r>
              <a:rPr lang="nl-NL" dirty="0"/>
              <a:t>VERZWIKKING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dirty="0"/>
              <a:t>	kneuzing van een gewricht</a:t>
            </a:r>
          </a:p>
          <a:p>
            <a:pPr marL="0" indent="0">
              <a:lnSpc>
                <a:spcPct val="80000"/>
              </a:lnSpc>
              <a:buNone/>
            </a:pPr>
            <a:endParaRPr lang="nl-NL" dirty="0"/>
          </a:p>
          <a:p>
            <a:pPr>
              <a:lnSpc>
                <a:spcPct val="80000"/>
              </a:lnSpc>
            </a:pPr>
            <a:endParaRPr lang="nl-NL" dirty="0"/>
          </a:p>
          <a:p>
            <a:pPr>
              <a:lnSpc>
                <a:spcPct val="80000"/>
              </a:lnSpc>
            </a:pPr>
            <a:r>
              <a:rPr lang="nl-NL" dirty="0"/>
              <a:t>ONTWRICHTING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dirty="0"/>
              <a:t>	gewrichtskogel is uit de gewrichtskom</a:t>
            </a:r>
          </a:p>
        </p:txBody>
      </p:sp>
    </p:spTree>
    <p:extLst>
      <p:ext uri="{BB962C8B-B14F-4D97-AF65-F5344CB8AC3E}">
        <p14:creationId xmlns:p14="http://schemas.microsoft.com/office/powerpoint/2010/main" val="257692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ding&#10;&#10;Beschrijving is gegenereerd met hoge betrouwbaarhei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21" y="2350774"/>
            <a:ext cx="5941068" cy="12179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nl-NL" sz="4000"/>
              <a:t>Blessures voorkomen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NL" sz="1900"/>
              <a:t>Houd je aan de spelregels en speel sportief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NL" sz="1900"/>
              <a:t>Zorg voor voldoende oefening in: spierkracht, techniek en conditie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NL" sz="1900"/>
              <a:t>Voorkom overbelasting van spieren en oververmoeidheid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NL" sz="1900"/>
              <a:t>Doe voldoende warming-up en cooling-down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NL" sz="1900"/>
              <a:t>Sport met goed materiaal dat bij jouw sport past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nl-NL" sz="1900"/>
              <a:t>Leef gezond: beweeg voldoende, eet gezond, neem voldoende nachtrust, rook en drink niet.</a:t>
            </a:r>
          </a:p>
        </p:txBody>
      </p:sp>
    </p:spTree>
    <p:extLst>
      <p:ext uri="{BB962C8B-B14F-4D97-AF65-F5344CB8AC3E}">
        <p14:creationId xmlns:p14="http://schemas.microsoft.com/office/powerpoint/2010/main" val="38345289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114</Words>
  <Application>Microsoft Office PowerPoint</Application>
  <PresentationFormat>Breedbeeld</PresentationFormat>
  <Paragraphs>36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Blessures</vt:lpstr>
      <vt:lpstr>Wat gaan we vandaag doen?</vt:lpstr>
      <vt:lpstr>Blessures</vt:lpstr>
      <vt:lpstr>Botbreuken</vt:lpstr>
      <vt:lpstr>Voetbalknie</vt:lpstr>
      <vt:lpstr>PowerPoint-presentatie</vt:lpstr>
      <vt:lpstr>Blessures voorkomen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blessures</dc:title>
  <dc:creator>joska de kroon</dc:creator>
  <cp:lastModifiedBy>joska de kroon</cp:lastModifiedBy>
  <cp:revision>12</cp:revision>
  <dcterms:created xsi:type="dcterms:W3CDTF">2017-05-22T16:57:10Z</dcterms:created>
  <dcterms:modified xsi:type="dcterms:W3CDTF">2017-09-28T17:20:41Z</dcterms:modified>
</cp:coreProperties>
</file>